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1" r:id="rId2"/>
    <p:sldId id="322" r:id="rId3"/>
    <p:sldId id="323" r:id="rId4"/>
    <p:sldId id="324" r:id="rId5"/>
    <p:sldId id="257" r:id="rId6"/>
    <p:sldId id="258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326" r:id="rId31"/>
    <p:sldId id="300" r:id="rId32"/>
    <p:sldId id="301" r:id="rId33"/>
    <p:sldId id="299" r:id="rId34"/>
    <p:sldId id="302" r:id="rId35"/>
    <p:sldId id="303" r:id="rId36"/>
    <p:sldId id="304" r:id="rId37"/>
    <p:sldId id="305" r:id="rId38"/>
    <p:sldId id="307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8" r:id="rId48"/>
    <p:sldId id="317" r:id="rId49"/>
    <p:sldId id="319" r:id="rId50"/>
    <p:sldId id="329" r:id="rId51"/>
    <p:sldId id="32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86308-80FE-41E1-983D-03948B7ACFA6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2BDB-A44D-4FC7-80ED-6C316290A0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4696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86308-80FE-41E1-983D-03948B7ACFA6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2BDB-A44D-4FC7-80ED-6C316290A0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4066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86308-80FE-41E1-983D-03948B7ACFA6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2BDB-A44D-4FC7-80ED-6C316290A0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854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86308-80FE-41E1-983D-03948B7ACFA6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2BDB-A44D-4FC7-80ED-6C316290A0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322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86308-80FE-41E1-983D-03948B7ACFA6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2BDB-A44D-4FC7-80ED-6C316290A0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86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86308-80FE-41E1-983D-03948B7ACFA6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2BDB-A44D-4FC7-80ED-6C316290A0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209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86308-80FE-41E1-983D-03948B7ACFA6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2BDB-A44D-4FC7-80ED-6C316290A0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258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86308-80FE-41E1-983D-03948B7ACFA6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2BDB-A44D-4FC7-80ED-6C316290A0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809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86308-80FE-41E1-983D-03948B7ACFA6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2BDB-A44D-4FC7-80ED-6C316290A0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50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86308-80FE-41E1-983D-03948B7ACFA6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2BDB-A44D-4FC7-80ED-6C316290A0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736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86308-80FE-41E1-983D-03948B7ACFA6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2BDB-A44D-4FC7-80ED-6C316290A0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803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86308-80FE-41E1-983D-03948B7ACFA6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F2BDB-A44D-4FC7-80ED-6C316290A0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62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999" y="561887"/>
            <a:ext cx="2286198" cy="5060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82" y="2657805"/>
            <a:ext cx="11144454" cy="11766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5345" y="4824176"/>
            <a:ext cx="536806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algn="ctr"/>
            <a:r>
              <a:rPr lang="en-IN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GUNTURU SAI KRISHNA VARMA</a:t>
            </a:r>
          </a:p>
          <a:p>
            <a:pPr algn="ctr"/>
            <a:r>
              <a:rPr lang="en-IN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(189875)</a:t>
            </a:r>
            <a:endParaRPr lang="en-IN" sz="24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740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90" y="559397"/>
            <a:ext cx="11565367" cy="720763"/>
          </a:xfrm>
        </p:spPr>
        <p:txBody>
          <a:bodyPr>
            <a:normAutofit fontScale="90000"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 Formula for Sales Revenue using Price and Quantity entities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91" y="1825625"/>
            <a:ext cx="11565367" cy="4351338"/>
          </a:xfrm>
        </p:spPr>
      </p:pic>
    </p:spTree>
    <p:extLst>
      <p:ext uri="{BB962C8B-B14F-4D97-AF65-F5344CB8AC3E}">
        <p14:creationId xmlns:p14="http://schemas.microsoft.com/office/powerpoint/2010/main" val="3103861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487" y="537882"/>
            <a:ext cx="11489167" cy="753036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 Formula for Tax using Price entity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7" y="1825625"/>
            <a:ext cx="11575228" cy="4351338"/>
          </a:xfrm>
        </p:spPr>
      </p:pic>
    </p:spTree>
    <p:extLst>
      <p:ext uri="{BB962C8B-B14F-4D97-AF65-F5344CB8AC3E}">
        <p14:creationId xmlns:p14="http://schemas.microsoft.com/office/powerpoint/2010/main" val="2779568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213" y="559398"/>
            <a:ext cx="11542955" cy="731520"/>
          </a:xfrm>
        </p:spPr>
        <p:txBody>
          <a:bodyPr>
            <a:normAutofit fontScale="90000"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 Formula with conditions for Amount using Price and Quantity entities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" y="1825625"/>
            <a:ext cx="11542955" cy="4351338"/>
          </a:xfrm>
        </p:spPr>
      </p:pic>
    </p:spTree>
    <p:extLst>
      <p:ext uri="{BB962C8B-B14F-4D97-AF65-F5344CB8AC3E}">
        <p14:creationId xmlns:p14="http://schemas.microsoft.com/office/powerpoint/2010/main" val="1590850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487" y="527125"/>
            <a:ext cx="11542955" cy="742277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Transformations between Data Store Object and </a:t>
            </a:r>
            <a:r>
              <a:rPr lang="en-IN" sz="3200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Infocube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7" y="1825625"/>
            <a:ext cx="11542955" cy="4351338"/>
          </a:xfrm>
        </p:spPr>
      </p:pic>
    </p:spTree>
    <p:extLst>
      <p:ext uri="{BB962C8B-B14F-4D97-AF65-F5344CB8AC3E}">
        <p14:creationId xmlns:p14="http://schemas.microsoft.com/office/powerpoint/2010/main" val="1605833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45" y="537882"/>
            <a:ext cx="11510682" cy="731520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Activated </a:t>
            </a:r>
            <a:r>
              <a:rPr lang="en-IN" sz="3200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Infopackage</a:t>
            </a:r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Data in PSA is as shown below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5" y="1825625"/>
            <a:ext cx="11510682" cy="4351338"/>
          </a:xfrm>
        </p:spPr>
      </p:pic>
    </p:spTree>
    <p:extLst>
      <p:ext uri="{BB962C8B-B14F-4D97-AF65-F5344CB8AC3E}">
        <p14:creationId xmlns:p14="http://schemas.microsoft.com/office/powerpoint/2010/main" val="2704722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729" y="548640"/>
            <a:ext cx="11521440" cy="753036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Execution of Data Transfer Process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" y="1825625"/>
            <a:ext cx="11521440" cy="4351338"/>
          </a:xfrm>
        </p:spPr>
      </p:pic>
    </p:spTree>
    <p:extLst>
      <p:ext uri="{BB962C8B-B14F-4D97-AF65-F5344CB8AC3E}">
        <p14:creationId xmlns:p14="http://schemas.microsoft.com/office/powerpoint/2010/main" val="3970242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45" y="570155"/>
            <a:ext cx="11542955" cy="710005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Requests in Data Store Object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5" y="1825625"/>
            <a:ext cx="11542955" cy="4351338"/>
          </a:xfrm>
        </p:spPr>
      </p:pic>
    </p:spTree>
    <p:extLst>
      <p:ext uri="{BB962C8B-B14F-4D97-AF65-F5344CB8AC3E}">
        <p14:creationId xmlns:p14="http://schemas.microsoft.com/office/powerpoint/2010/main" val="1979798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729" y="537882"/>
            <a:ext cx="11532198" cy="720763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 in Data Store Object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" y="1825625"/>
            <a:ext cx="11532198" cy="4351338"/>
          </a:xfrm>
        </p:spPr>
      </p:pic>
    </p:spTree>
    <p:extLst>
      <p:ext uri="{BB962C8B-B14F-4D97-AF65-F5344CB8AC3E}">
        <p14:creationId xmlns:p14="http://schemas.microsoft.com/office/powerpoint/2010/main" val="1917158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559398"/>
            <a:ext cx="10988040" cy="720762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in Data Store Object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99" y="1857898"/>
            <a:ext cx="11639774" cy="4351338"/>
          </a:xfrm>
        </p:spPr>
      </p:pic>
    </p:spTree>
    <p:extLst>
      <p:ext uri="{BB962C8B-B14F-4D97-AF65-F5344CB8AC3E}">
        <p14:creationId xmlns:p14="http://schemas.microsoft.com/office/powerpoint/2010/main" val="348066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456" y="516366"/>
            <a:ext cx="11585986" cy="742279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Flow for Data Store Object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6" y="1825625"/>
            <a:ext cx="11585986" cy="4351338"/>
          </a:xfrm>
        </p:spPr>
      </p:pic>
    </p:spTree>
    <p:extLst>
      <p:ext uri="{BB962C8B-B14F-4D97-AF65-F5344CB8AC3E}">
        <p14:creationId xmlns:p14="http://schemas.microsoft.com/office/powerpoint/2010/main" val="373816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245" y="677732"/>
            <a:ext cx="11510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4245" y="1775011"/>
            <a:ext cx="1151068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21465" eaLnBrk="0" hangingPunct="0">
              <a:lnSpc>
                <a:spcPct val="150000"/>
              </a:lnSpc>
              <a:spcBef>
                <a:spcPts val="415"/>
              </a:spcBef>
              <a:buClr>
                <a:srgbClr val="12ABDB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data model in SAP BW/BO to analyze sales for Tesco based on parameters like customer, outlet, sales region, Sales Document, Sales Organization, Sales representative, Sales Group and Material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defTabSz="421465" eaLnBrk="0" hangingPunct="0">
              <a:lnSpc>
                <a:spcPct val="150000"/>
              </a:lnSpc>
              <a:spcBef>
                <a:spcPts val="415"/>
              </a:spcBef>
              <a:buClr>
                <a:srgbClr val="12ABDB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data model in SAP BW/BO to analyze sales for Tesco based on parameters like customer, outlet, sales region, Sales Document, Sales Organization, Sales representative, Sales Group and Material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defTabSz="421465" eaLnBrk="0" hangingPunct="0">
              <a:lnSpc>
                <a:spcPct val="150000"/>
              </a:lnSpc>
              <a:spcBef>
                <a:spcPts val="415"/>
              </a:spcBef>
              <a:buClr>
                <a:srgbClr val="12ABDB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SAP Business Objects (SAP BO) serves as an integrated query, reporting and analysis solution for business professionals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defTabSz="421465" eaLnBrk="0" hangingPunct="0">
              <a:lnSpc>
                <a:spcPct val="150000"/>
              </a:lnSpc>
              <a:spcBef>
                <a:spcPts val="415"/>
              </a:spcBef>
              <a:buClr>
                <a:srgbClr val="12ABDB"/>
              </a:buClr>
              <a:buSzPct val="16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867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002" y="570155"/>
            <a:ext cx="11489166" cy="699247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Execution of Data Transfer Process of </a:t>
            </a:r>
            <a:r>
              <a:rPr lang="en-IN" sz="3200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Infocube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01" y="1825625"/>
            <a:ext cx="11489167" cy="4351338"/>
          </a:xfrm>
        </p:spPr>
      </p:pic>
    </p:spTree>
    <p:extLst>
      <p:ext uri="{BB962C8B-B14F-4D97-AF65-F5344CB8AC3E}">
        <p14:creationId xmlns:p14="http://schemas.microsoft.com/office/powerpoint/2010/main" val="175694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45" y="559398"/>
            <a:ext cx="11532197" cy="710004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 of </a:t>
            </a:r>
            <a:r>
              <a:rPr lang="en-IN" sz="3200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Infocube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5" y="1825625"/>
            <a:ext cx="11532197" cy="4351338"/>
          </a:xfrm>
        </p:spPr>
      </p:pic>
    </p:spTree>
    <p:extLst>
      <p:ext uri="{BB962C8B-B14F-4D97-AF65-F5344CB8AC3E}">
        <p14:creationId xmlns:p14="http://schemas.microsoft.com/office/powerpoint/2010/main" val="51646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456" y="559398"/>
            <a:ext cx="11585986" cy="688490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of </a:t>
            </a:r>
            <a:r>
              <a:rPr lang="en-IN" sz="3200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Infocube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6" y="1825625"/>
            <a:ext cx="11585986" cy="4351338"/>
          </a:xfrm>
        </p:spPr>
      </p:pic>
    </p:spTree>
    <p:extLst>
      <p:ext uri="{BB962C8B-B14F-4D97-AF65-F5344CB8AC3E}">
        <p14:creationId xmlns:p14="http://schemas.microsoft.com/office/powerpoint/2010/main" val="49774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729" y="548640"/>
            <a:ext cx="11532197" cy="720762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flow for </a:t>
            </a:r>
            <a:r>
              <a:rPr lang="en-IN" sz="3200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InfoCube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" y="1825625"/>
            <a:ext cx="11532198" cy="4351338"/>
          </a:xfrm>
        </p:spPr>
      </p:pic>
    </p:spTree>
    <p:extLst>
      <p:ext uri="{BB962C8B-B14F-4D97-AF65-F5344CB8AC3E}">
        <p14:creationId xmlns:p14="http://schemas.microsoft.com/office/powerpoint/2010/main" val="240115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729" y="537882"/>
            <a:ext cx="11564471" cy="753036"/>
          </a:xfrm>
        </p:spPr>
        <p:txBody>
          <a:bodyPr>
            <a:normAutofit/>
          </a:bodyPr>
          <a:lstStyle/>
          <a:p>
            <a:r>
              <a:rPr lang="en-IN" sz="3200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Multiprovider</a:t>
            </a:r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Dimensions and Key Figures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" y="1825625"/>
            <a:ext cx="11564471" cy="4351338"/>
          </a:xfrm>
        </p:spPr>
      </p:pic>
    </p:spTree>
    <p:extLst>
      <p:ext uri="{BB962C8B-B14F-4D97-AF65-F5344CB8AC3E}">
        <p14:creationId xmlns:p14="http://schemas.microsoft.com/office/powerpoint/2010/main" val="411574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72" y="548640"/>
            <a:ext cx="11564470" cy="720762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of </a:t>
            </a:r>
            <a:r>
              <a:rPr lang="en-IN" sz="3200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MultiProvider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2" y="1825625"/>
            <a:ext cx="11564470" cy="4351338"/>
          </a:xfrm>
        </p:spPr>
      </p:pic>
    </p:spTree>
    <p:extLst>
      <p:ext uri="{BB962C8B-B14F-4D97-AF65-F5344CB8AC3E}">
        <p14:creationId xmlns:p14="http://schemas.microsoft.com/office/powerpoint/2010/main" val="384048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487" y="548640"/>
            <a:ext cx="11553713" cy="742278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Flow for </a:t>
            </a:r>
            <a:r>
              <a:rPr lang="en-IN" sz="3200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MultiProvider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7" y="1825625"/>
            <a:ext cx="11553713" cy="4351338"/>
          </a:xfrm>
        </p:spPr>
      </p:pic>
    </p:spTree>
    <p:extLst>
      <p:ext uri="{BB962C8B-B14F-4D97-AF65-F5344CB8AC3E}">
        <p14:creationId xmlns:p14="http://schemas.microsoft.com/office/powerpoint/2010/main" val="73742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214" y="548640"/>
            <a:ext cx="11585986" cy="731520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Data Flow Display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4" y="2000921"/>
            <a:ext cx="11585986" cy="4176041"/>
          </a:xfrm>
        </p:spPr>
      </p:pic>
    </p:spTree>
    <p:extLst>
      <p:ext uri="{BB962C8B-B14F-4D97-AF65-F5344CB8AC3E}">
        <p14:creationId xmlns:p14="http://schemas.microsoft.com/office/powerpoint/2010/main" val="207312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487" y="559398"/>
            <a:ext cx="11532198" cy="720762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Hierarchy for Sales Region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7" y="1825625"/>
            <a:ext cx="11532198" cy="4351338"/>
          </a:xfrm>
        </p:spPr>
      </p:pic>
    </p:spTree>
    <p:extLst>
      <p:ext uri="{BB962C8B-B14F-4D97-AF65-F5344CB8AC3E}">
        <p14:creationId xmlns:p14="http://schemas.microsoft.com/office/powerpoint/2010/main" val="127547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729" y="580913"/>
            <a:ext cx="11585985" cy="710005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Chain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" y="1825625"/>
            <a:ext cx="11585986" cy="4351338"/>
          </a:xfrm>
        </p:spPr>
      </p:pic>
    </p:spTree>
    <p:extLst>
      <p:ext uri="{BB962C8B-B14F-4D97-AF65-F5344CB8AC3E}">
        <p14:creationId xmlns:p14="http://schemas.microsoft.com/office/powerpoint/2010/main" val="22082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002" y="710005"/>
            <a:ext cx="11521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 Data Attributes</a:t>
            </a:r>
            <a:endParaRPr lang="en-IN" sz="3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002" y="1570616"/>
            <a:ext cx="115214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Attributes for the following for the following master data entities</a:t>
            </a:r>
          </a:p>
          <a:p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Id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Location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Name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Group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Id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Name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Outlet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Sales Region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Sales Representative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Sales Office</a:t>
            </a:r>
          </a:p>
          <a:p>
            <a:endParaRPr lang="en-IN" sz="2000" dirty="0" smtClean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978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487" y="2603350"/>
            <a:ext cx="11521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BeX</a:t>
            </a:r>
            <a:r>
              <a:rPr lang="en-IN" sz="6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6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Queries</a:t>
            </a:r>
            <a:endParaRPr lang="en-IN" sz="60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59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5" y="1871831"/>
            <a:ext cx="11532197" cy="4305132"/>
          </a:xfrm>
        </p:spPr>
      </p:pic>
      <p:sp>
        <p:nvSpPr>
          <p:cNvPr id="6" name="TextBox 5"/>
          <p:cNvSpPr txBox="1"/>
          <p:nvPr/>
        </p:nvSpPr>
        <p:spPr>
          <a:xfrm>
            <a:off x="344245" y="666974"/>
            <a:ext cx="11532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Creation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99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45" y="537882"/>
            <a:ext cx="11542955" cy="774552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Selection of our choice with Variable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245" y="1901040"/>
            <a:ext cx="11542955" cy="42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1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45" y="537882"/>
            <a:ext cx="11499923" cy="720764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report of our choice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5" y="1954717"/>
            <a:ext cx="11499924" cy="4351338"/>
          </a:xfrm>
        </p:spPr>
      </p:pic>
    </p:spTree>
    <p:extLst>
      <p:ext uri="{BB962C8B-B14F-4D97-AF65-F5344CB8AC3E}">
        <p14:creationId xmlns:p14="http://schemas.microsoft.com/office/powerpoint/2010/main" val="158814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729" y="559398"/>
            <a:ext cx="11542955" cy="720762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Free Characteristics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" y="1825625"/>
            <a:ext cx="11542956" cy="4351338"/>
          </a:xfrm>
        </p:spPr>
      </p:pic>
    </p:spTree>
    <p:extLst>
      <p:ext uri="{BB962C8B-B14F-4D97-AF65-F5344CB8AC3E}">
        <p14:creationId xmlns:p14="http://schemas.microsoft.com/office/powerpoint/2010/main" val="1958269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9" y="580913"/>
            <a:ext cx="11489167" cy="688489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Report with choice of Free Characteristic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825625"/>
            <a:ext cx="11489167" cy="4351338"/>
          </a:xfrm>
        </p:spPr>
      </p:pic>
    </p:spTree>
    <p:extLst>
      <p:ext uri="{BB962C8B-B14F-4D97-AF65-F5344CB8AC3E}">
        <p14:creationId xmlns:p14="http://schemas.microsoft.com/office/powerpoint/2010/main" val="2259583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71" y="570155"/>
            <a:ext cx="11542955" cy="720763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Report with Free Characteristic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1" y="1954716"/>
            <a:ext cx="11542955" cy="4351338"/>
          </a:xfrm>
        </p:spPr>
      </p:pic>
    </p:spTree>
    <p:extLst>
      <p:ext uri="{BB962C8B-B14F-4D97-AF65-F5344CB8AC3E}">
        <p14:creationId xmlns:p14="http://schemas.microsoft.com/office/powerpoint/2010/main" val="306655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487" y="570154"/>
            <a:ext cx="11532197" cy="688491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Conditions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7" y="1825625"/>
            <a:ext cx="11532198" cy="4351338"/>
          </a:xfrm>
        </p:spPr>
      </p:pic>
    </p:spTree>
    <p:extLst>
      <p:ext uri="{BB962C8B-B14F-4D97-AF65-F5344CB8AC3E}">
        <p14:creationId xmlns:p14="http://schemas.microsoft.com/office/powerpoint/2010/main" val="297890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455" y="527125"/>
            <a:ext cx="11553713" cy="763793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Report with condition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5" y="1825625"/>
            <a:ext cx="11553713" cy="4351338"/>
          </a:xfrm>
        </p:spPr>
      </p:pic>
    </p:spTree>
    <p:extLst>
      <p:ext uri="{BB962C8B-B14F-4D97-AF65-F5344CB8AC3E}">
        <p14:creationId xmlns:p14="http://schemas.microsoft.com/office/powerpoint/2010/main" val="931677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487" y="559398"/>
            <a:ext cx="11510682" cy="731520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Exceptions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7" y="1825625"/>
            <a:ext cx="11510682" cy="4351338"/>
          </a:xfrm>
        </p:spPr>
      </p:pic>
    </p:spTree>
    <p:extLst>
      <p:ext uri="{BB962C8B-B14F-4D97-AF65-F5344CB8AC3E}">
        <p14:creationId xmlns:p14="http://schemas.microsoft.com/office/powerpoint/2010/main" val="16724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518" y="591671"/>
            <a:ext cx="11489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Figures</a:t>
            </a:r>
            <a:endParaRPr lang="en-IN" sz="3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6518" y="1635162"/>
            <a:ext cx="114891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Key Figures for the following data entities</a:t>
            </a:r>
          </a:p>
          <a:p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Quantity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Sales Revenue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Tax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Amount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807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487" y="580913"/>
            <a:ext cx="11521439" cy="699247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Report with Exceptions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7" y="1825625"/>
            <a:ext cx="11521440" cy="4351338"/>
          </a:xfrm>
        </p:spPr>
      </p:pic>
    </p:spTree>
    <p:extLst>
      <p:ext uri="{BB962C8B-B14F-4D97-AF65-F5344CB8AC3E}">
        <p14:creationId xmlns:p14="http://schemas.microsoft.com/office/powerpoint/2010/main" val="88032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001" y="548640"/>
            <a:ext cx="11499925" cy="699248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Formula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01" y="1825625"/>
            <a:ext cx="11499925" cy="4351338"/>
          </a:xfrm>
        </p:spPr>
      </p:pic>
    </p:spTree>
    <p:extLst>
      <p:ext uri="{BB962C8B-B14F-4D97-AF65-F5344CB8AC3E}">
        <p14:creationId xmlns:p14="http://schemas.microsoft.com/office/powerpoint/2010/main" val="209327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45" y="559398"/>
            <a:ext cx="11510682" cy="720762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Report 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5" y="1825625"/>
            <a:ext cx="11510682" cy="4351338"/>
          </a:xfrm>
        </p:spPr>
      </p:pic>
    </p:spTree>
    <p:extLst>
      <p:ext uri="{BB962C8B-B14F-4D97-AF65-F5344CB8AC3E}">
        <p14:creationId xmlns:p14="http://schemas.microsoft.com/office/powerpoint/2010/main" val="398201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45" y="548640"/>
            <a:ext cx="11553713" cy="742278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Selections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5" y="1825625"/>
            <a:ext cx="11553713" cy="4351338"/>
          </a:xfrm>
        </p:spPr>
      </p:pic>
    </p:spTree>
    <p:extLst>
      <p:ext uri="{BB962C8B-B14F-4D97-AF65-F5344CB8AC3E}">
        <p14:creationId xmlns:p14="http://schemas.microsoft.com/office/powerpoint/2010/main" val="11670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001" y="559398"/>
            <a:ext cx="11510683" cy="710004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Report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01" y="1825625"/>
            <a:ext cx="11510683" cy="4351338"/>
          </a:xfrm>
        </p:spPr>
      </p:pic>
    </p:spTree>
    <p:extLst>
      <p:ext uri="{BB962C8B-B14F-4D97-AF65-F5344CB8AC3E}">
        <p14:creationId xmlns:p14="http://schemas.microsoft.com/office/powerpoint/2010/main" val="427231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001" y="559398"/>
            <a:ext cx="11499925" cy="688489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% of Sales Revenue Column with formula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01" y="1825625"/>
            <a:ext cx="11499925" cy="4351338"/>
          </a:xfrm>
        </p:spPr>
      </p:pic>
    </p:spTree>
    <p:extLst>
      <p:ext uri="{BB962C8B-B14F-4D97-AF65-F5344CB8AC3E}">
        <p14:creationId xmlns:p14="http://schemas.microsoft.com/office/powerpoint/2010/main" val="461804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729" y="570155"/>
            <a:ext cx="11553713" cy="720762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Report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" y="1825625"/>
            <a:ext cx="11553713" cy="4351338"/>
          </a:xfrm>
        </p:spPr>
      </p:pic>
    </p:spTree>
    <p:extLst>
      <p:ext uri="{BB962C8B-B14F-4D97-AF65-F5344CB8AC3E}">
        <p14:creationId xmlns:p14="http://schemas.microsoft.com/office/powerpoint/2010/main" val="361809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002" y="570154"/>
            <a:ext cx="11532198" cy="677733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Added Amount Column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02" y="1825625"/>
            <a:ext cx="11532198" cy="4351338"/>
          </a:xfrm>
        </p:spPr>
      </p:pic>
    </p:spTree>
    <p:extLst>
      <p:ext uri="{BB962C8B-B14F-4D97-AF65-F5344CB8AC3E}">
        <p14:creationId xmlns:p14="http://schemas.microsoft.com/office/powerpoint/2010/main" val="230999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002" y="548640"/>
            <a:ext cx="11478410" cy="699248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 for Amount column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02" y="1825625"/>
            <a:ext cx="11478410" cy="4351338"/>
          </a:xfrm>
        </p:spPr>
      </p:pic>
    </p:spTree>
    <p:extLst>
      <p:ext uri="{BB962C8B-B14F-4D97-AF65-F5344CB8AC3E}">
        <p14:creationId xmlns:p14="http://schemas.microsoft.com/office/powerpoint/2010/main" val="234495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002" y="591671"/>
            <a:ext cx="11542956" cy="688489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Report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02" y="1825625"/>
            <a:ext cx="11542956" cy="4351338"/>
          </a:xfrm>
        </p:spPr>
      </p:pic>
    </p:spTree>
    <p:extLst>
      <p:ext uri="{BB962C8B-B14F-4D97-AF65-F5344CB8AC3E}">
        <p14:creationId xmlns:p14="http://schemas.microsoft.com/office/powerpoint/2010/main" val="2226708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45" y="527125"/>
            <a:ext cx="11510682" cy="688489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Objects Based on business requirement as shown below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5" y="1825624"/>
            <a:ext cx="11607501" cy="4510629"/>
          </a:xfrm>
        </p:spPr>
      </p:pic>
    </p:spTree>
    <p:extLst>
      <p:ext uri="{BB962C8B-B14F-4D97-AF65-F5344CB8AC3E}">
        <p14:creationId xmlns:p14="http://schemas.microsoft.com/office/powerpoint/2010/main" val="1812074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729" y="537882"/>
            <a:ext cx="11510683" cy="742278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729" y="1538344"/>
            <a:ext cx="11510683" cy="2097741"/>
          </a:xfrm>
        </p:spPr>
        <p:txBody>
          <a:bodyPr>
            <a:normAutofit/>
          </a:bodyPr>
          <a:lstStyle/>
          <a:p>
            <a:pPr>
              <a:buClr>
                <a:srgbClr val="00B0F0"/>
              </a:buClr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the Objects have been created as per the given Business Requirement.</a:t>
            </a:r>
          </a:p>
          <a:p>
            <a:pPr>
              <a:buClr>
                <a:srgbClr val="00B0F0"/>
              </a:buClr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Sales Analysis report for Tesco has been generated using 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BeX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Query Designer.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6264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2428" y="623944"/>
            <a:ext cx="11015831" cy="5895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494852"/>
            <a:ext cx="11510682" cy="587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92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729" y="570155"/>
            <a:ext cx="11564471" cy="699247"/>
          </a:xfrm>
        </p:spPr>
        <p:txBody>
          <a:bodyPr>
            <a:normAutofit fontScale="90000"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Source system, Application component and required Data sources and info packages as shown below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" y="1825625"/>
            <a:ext cx="11564471" cy="4618206"/>
          </a:xfrm>
        </p:spPr>
      </p:pic>
    </p:spTree>
    <p:extLst>
      <p:ext uri="{BB962C8B-B14F-4D97-AF65-F5344CB8AC3E}">
        <p14:creationId xmlns:p14="http://schemas.microsoft.com/office/powerpoint/2010/main" val="2843978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487" y="548640"/>
            <a:ext cx="11542955" cy="753035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Data Store Object with respective Data fields and key fields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7" y="1825624"/>
            <a:ext cx="11542955" cy="4456841"/>
          </a:xfrm>
        </p:spPr>
      </p:pic>
    </p:spTree>
    <p:extLst>
      <p:ext uri="{BB962C8B-B14F-4D97-AF65-F5344CB8AC3E}">
        <p14:creationId xmlns:p14="http://schemas.microsoft.com/office/powerpoint/2010/main" val="3171781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45" y="559398"/>
            <a:ext cx="11499924" cy="710004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</a:t>
            </a:r>
            <a:r>
              <a:rPr lang="en-IN" sz="3200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Infocube</a:t>
            </a:r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respective Dimensions and Key fields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5" y="1825625"/>
            <a:ext cx="11499924" cy="4351338"/>
          </a:xfrm>
        </p:spPr>
      </p:pic>
    </p:spTree>
    <p:extLst>
      <p:ext uri="{BB962C8B-B14F-4D97-AF65-F5344CB8AC3E}">
        <p14:creationId xmlns:p14="http://schemas.microsoft.com/office/powerpoint/2010/main" val="3980773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45" y="537882"/>
            <a:ext cx="11510682" cy="753036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Transformations between Data </a:t>
            </a:r>
            <a:r>
              <a:rPr lang="en-IN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 and Data </a:t>
            </a:r>
            <a:r>
              <a:rPr lang="en-IN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3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tore Object</a:t>
            </a:r>
            <a:endParaRPr lang="en-IN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5" y="1825624"/>
            <a:ext cx="11510682" cy="4575175"/>
          </a:xfrm>
        </p:spPr>
      </p:pic>
    </p:spTree>
    <p:extLst>
      <p:ext uri="{BB962C8B-B14F-4D97-AF65-F5344CB8AC3E}">
        <p14:creationId xmlns:p14="http://schemas.microsoft.com/office/powerpoint/2010/main" val="2871246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414</Words>
  <Application>Microsoft Office PowerPoint</Application>
  <PresentationFormat>Widescreen</PresentationFormat>
  <Paragraphs>77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Created Objects Based on business requirement as shown below</vt:lpstr>
      <vt:lpstr>Created Source system, Application component and required Data sources and info packages as shown below</vt:lpstr>
      <vt:lpstr>Created Data Store Object with respective Data fields and key fields</vt:lpstr>
      <vt:lpstr>Created Infocube with respective Dimensions and Key fields</vt:lpstr>
      <vt:lpstr>Transformations between Data Source and Data Store Object</vt:lpstr>
      <vt:lpstr>Generated Formula for Sales Revenue using Price and Quantity entities</vt:lpstr>
      <vt:lpstr>Generated Formula for Tax using Price entity</vt:lpstr>
      <vt:lpstr>Generated Formula with conditions for Amount using Price and Quantity entities</vt:lpstr>
      <vt:lpstr>Transformations between Data Store Object and Infocube</vt:lpstr>
      <vt:lpstr>Activated Infopackage and Data in PSA is as shown below</vt:lpstr>
      <vt:lpstr>Execution of Data Transfer Process</vt:lpstr>
      <vt:lpstr>Requests in Data Store Object</vt:lpstr>
      <vt:lpstr>Contents in Data Store Object</vt:lpstr>
      <vt:lpstr>Data in Data Store Object</vt:lpstr>
      <vt:lpstr>Data Flow for Data Store Object</vt:lpstr>
      <vt:lpstr>Execution of Data Transfer Process of Infocube</vt:lpstr>
      <vt:lpstr>Contents of Infocube</vt:lpstr>
      <vt:lpstr>Data of Infocube</vt:lpstr>
      <vt:lpstr>Data flow for InfoCube</vt:lpstr>
      <vt:lpstr>Multiprovider with Dimensions and Key Figures</vt:lpstr>
      <vt:lpstr>Data of MultiProvider</vt:lpstr>
      <vt:lpstr>Data Flow for MultiProvider</vt:lpstr>
      <vt:lpstr>Final Data Flow Display</vt:lpstr>
      <vt:lpstr>Hierarchy for Sales Region</vt:lpstr>
      <vt:lpstr>Process Chain</vt:lpstr>
      <vt:lpstr>PowerPoint Presentation</vt:lpstr>
      <vt:lpstr>PowerPoint Presentation</vt:lpstr>
      <vt:lpstr>Selection of our choice with Variable</vt:lpstr>
      <vt:lpstr>Final report of our choice</vt:lpstr>
      <vt:lpstr>Using Free Characteristics</vt:lpstr>
      <vt:lpstr>Final Report with choice of Free Characteristic</vt:lpstr>
      <vt:lpstr>Final Report with Free Characteristic</vt:lpstr>
      <vt:lpstr>Using Conditions</vt:lpstr>
      <vt:lpstr>Final Report with condition</vt:lpstr>
      <vt:lpstr>Using Exceptions</vt:lpstr>
      <vt:lpstr>Final Report with Exceptions</vt:lpstr>
      <vt:lpstr>Using Formula</vt:lpstr>
      <vt:lpstr>Final Report </vt:lpstr>
      <vt:lpstr>Using Selections</vt:lpstr>
      <vt:lpstr>Final Report</vt:lpstr>
      <vt:lpstr>Adding % of Sales Revenue Column with formula</vt:lpstr>
      <vt:lpstr>Final Report</vt:lpstr>
      <vt:lpstr>Added Amount Column</vt:lpstr>
      <vt:lpstr>Formula for Amount column</vt:lpstr>
      <vt:lpstr>Final Report</vt:lpstr>
      <vt:lpstr>Conclusion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Gunturu, Sai Krishna Varma</dc:creator>
  <cp:lastModifiedBy>Gunturu, Sai Krishna Varma</cp:lastModifiedBy>
  <cp:revision>23</cp:revision>
  <dcterms:created xsi:type="dcterms:W3CDTF">2019-09-14T05:55:54Z</dcterms:created>
  <dcterms:modified xsi:type="dcterms:W3CDTF">2019-09-21T06:45:40Z</dcterms:modified>
</cp:coreProperties>
</file>